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AE8A5DCD-64C1-4B72-95E7-1F35A3219BAC}"/>
              </a:ext>
            </a:extLst>
          </p:cNvPr>
          <p:cNvGrpSpPr/>
          <p:nvPr/>
        </p:nvGrpSpPr>
        <p:grpSpPr>
          <a:xfrm>
            <a:off x="6995078" y="1795849"/>
            <a:ext cx="3074450" cy="899495"/>
            <a:chOff x="200945" y="4307149"/>
            <a:chExt cx="4397461" cy="89949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88D1E4-3499-4D12-B438-AEEA2ECF2EBD}"/>
                </a:ext>
              </a:extLst>
            </p:cNvPr>
            <p:cNvSpPr txBox="1"/>
            <p:nvPr/>
          </p:nvSpPr>
          <p:spPr>
            <a:xfrm>
              <a:off x="245430" y="4560313"/>
              <a:ext cx="43342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966F728-AE58-4C6C-ABF7-5BFE2087DB6A}"/>
                </a:ext>
              </a:extLst>
            </p:cNvPr>
            <p:cNvSpPr txBox="1"/>
            <p:nvPr/>
          </p:nvSpPr>
          <p:spPr>
            <a:xfrm>
              <a:off x="200945" y="4307149"/>
              <a:ext cx="43974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4">
            <a:extLst>
              <a:ext uri="{FF2B5EF4-FFF2-40B4-BE49-F238E27FC236}">
                <a16:creationId xmlns:a16="http://schemas.microsoft.com/office/drawing/2014/main" id="{8884E1E3-552E-4664-A380-498A8075FBA3}"/>
              </a:ext>
            </a:extLst>
          </p:cNvPr>
          <p:cNvGrpSpPr/>
          <p:nvPr/>
        </p:nvGrpSpPr>
        <p:grpSpPr>
          <a:xfrm>
            <a:off x="8365088" y="3241497"/>
            <a:ext cx="3030260" cy="899495"/>
            <a:chOff x="200945" y="4307149"/>
            <a:chExt cx="2461483" cy="89949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12F7C78-B049-4724-B48C-72430E0781F4}"/>
                </a:ext>
              </a:extLst>
            </p:cNvPr>
            <p:cNvSpPr txBox="1"/>
            <p:nvPr/>
          </p:nvSpPr>
          <p:spPr>
            <a:xfrm>
              <a:off x="245430" y="4560313"/>
              <a:ext cx="2416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4F73B50-1755-4F43-923D-F5697112B73E}"/>
                </a:ext>
              </a:extLst>
            </p:cNvPr>
            <p:cNvSpPr txBox="1"/>
            <p:nvPr/>
          </p:nvSpPr>
          <p:spPr>
            <a:xfrm>
              <a:off x="200945" y="4307149"/>
              <a:ext cx="24522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7">
            <a:extLst>
              <a:ext uri="{FF2B5EF4-FFF2-40B4-BE49-F238E27FC236}">
                <a16:creationId xmlns:a16="http://schemas.microsoft.com/office/drawing/2014/main" id="{A08CB484-3E10-4ABE-B007-F17601DDAB09}"/>
              </a:ext>
            </a:extLst>
          </p:cNvPr>
          <p:cNvGrpSpPr/>
          <p:nvPr/>
        </p:nvGrpSpPr>
        <p:grpSpPr>
          <a:xfrm>
            <a:off x="7823761" y="5220845"/>
            <a:ext cx="3043534" cy="899495"/>
            <a:chOff x="200945" y="4307149"/>
            <a:chExt cx="3108762" cy="89949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A89F977-A731-4819-BDCD-942AE023CDA4}"/>
                </a:ext>
              </a:extLst>
            </p:cNvPr>
            <p:cNvSpPr txBox="1"/>
            <p:nvPr/>
          </p:nvSpPr>
          <p:spPr>
            <a:xfrm>
              <a:off x="245430" y="4560313"/>
              <a:ext cx="30640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50C4C4D-649E-4085-BAF1-DDFC89F47F6C}"/>
                </a:ext>
              </a:extLst>
            </p:cNvPr>
            <p:cNvSpPr txBox="1"/>
            <p:nvPr/>
          </p:nvSpPr>
          <p:spPr>
            <a:xfrm>
              <a:off x="200945" y="4307149"/>
              <a:ext cx="3108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0">
            <a:extLst>
              <a:ext uri="{FF2B5EF4-FFF2-40B4-BE49-F238E27FC236}">
                <a16:creationId xmlns:a16="http://schemas.microsoft.com/office/drawing/2014/main" id="{C8CB0CBB-C193-48F3-99BD-461BE59209F6}"/>
              </a:ext>
            </a:extLst>
          </p:cNvPr>
          <p:cNvGrpSpPr/>
          <p:nvPr/>
        </p:nvGrpSpPr>
        <p:grpSpPr>
          <a:xfrm>
            <a:off x="1296396" y="5220845"/>
            <a:ext cx="3046574" cy="899495"/>
            <a:chOff x="200945" y="4307149"/>
            <a:chExt cx="3108762" cy="89949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40DE9EA-B89D-451E-98EB-D8BEBF20255F}"/>
                </a:ext>
              </a:extLst>
            </p:cNvPr>
            <p:cNvSpPr txBox="1"/>
            <p:nvPr/>
          </p:nvSpPr>
          <p:spPr>
            <a:xfrm>
              <a:off x="245430" y="4560313"/>
              <a:ext cx="30640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8BC3016-67F1-4FE5-9174-4A95F845C2C4}"/>
                </a:ext>
              </a:extLst>
            </p:cNvPr>
            <p:cNvSpPr txBox="1"/>
            <p:nvPr/>
          </p:nvSpPr>
          <p:spPr>
            <a:xfrm>
              <a:off x="200945" y="4307149"/>
              <a:ext cx="3108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3">
            <a:extLst>
              <a:ext uri="{FF2B5EF4-FFF2-40B4-BE49-F238E27FC236}">
                <a16:creationId xmlns:a16="http://schemas.microsoft.com/office/drawing/2014/main" id="{572659B4-AB44-4AD8-82D0-230BB9489862}"/>
              </a:ext>
            </a:extLst>
          </p:cNvPr>
          <p:cNvGrpSpPr/>
          <p:nvPr/>
        </p:nvGrpSpPr>
        <p:grpSpPr>
          <a:xfrm>
            <a:off x="817178" y="3241497"/>
            <a:ext cx="3046574" cy="899495"/>
            <a:chOff x="200945" y="4307149"/>
            <a:chExt cx="2461483" cy="89949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DB0134B-4C4F-4EC8-AD0E-EF68484061BE}"/>
                </a:ext>
              </a:extLst>
            </p:cNvPr>
            <p:cNvSpPr txBox="1"/>
            <p:nvPr/>
          </p:nvSpPr>
          <p:spPr>
            <a:xfrm>
              <a:off x="245430" y="4560313"/>
              <a:ext cx="2416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C7557E9-6008-4D50-971F-29D88E09617C}"/>
                </a:ext>
              </a:extLst>
            </p:cNvPr>
            <p:cNvSpPr txBox="1"/>
            <p:nvPr/>
          </p:nvSpPr>
          <p:spPr>
            <a:xfrm>
              <a:off x="200945" y="4307149"/>
              <a:ext cx="245224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6">
            <a:extLst>
              <a:ext uri="{FF2B5EF4-FFF2-40B4-BE49-F238E27FC236}">
                <a16:creationId xmlns:a16="http://schemas.microsoft.com/office/drawing/2014/main" id="{36507A33-AC46-436F-A2F2-1E9FE84AB63E}"/>
              </a:ext>
            </a:extLst>
          </p:cNvPr>
          <p:cNvGrpSpPr/>
          <p:nvPr/>
        </p:nvGrpSpPr>
        <p:grpSpPr>
          <a:xfrm>
            <a:off x="3939816" y="1930252"/>
            <a:ext cx="4316424" cy="4154916"/>
            <a:chOff x="2199795" y="1711447"/>
            <a:chExt cx="4675704" cy="4500743"/>
          </a:xfrm>
        </p:grpSpPr>
        <p:grpSp>
          <p:nvGrpSpPr>
            <p:cNvPr id="21" name="Group 17">
              <a:extLst>
                <a:ext uri="{FF2B5EF4-FFF2-40B4-BE49-F238E27FC236}">
                  <a16:creationId xmlns:a16="http://schemas.microsoft.com/office/drawing/2014/main" id="{0E169869-C3CF-42AE-ABD9-423E6088893C}"/>
                </a:ext>
              </a:extLst>
            </p:cNvPr>
            <p:cNvGrpSpPr/>
            <p:nvPr/>
          </p:nvGrpSpPr>
          <p:grpSpPr>
            <a:xfrm>
              <a:off x="2199795" y="1711447"/>
              <a:ext cx="4675704" cy="4500743"/>
              <a:chOff x="3167910" y="3298829"/>
              <a:chExt cx="2388871" cy="2299486"/>
            </a:xfrm>
          </p:grpSpPr>
          <p:sp>
            <p:nvSpPr>
              <p:cNvPr id="37" name="Teardrop 38">
                <a:extLst>
                  <a:ext uri="{FF2B5EF4-FFF2-40B4-BE49-F238E27FC236}">
                    <a16:creationId xmlns:a16="http://schemas.microsoft.com/office/drawing/2014/main" id="{72998BAD-B72A-4301-BD9A-1A84DCA816FA}"/>
                  </a:ext>
                </a:extLst>
              </p:cNvPr>
              <p:cNvSpPr/>
              <p:nvPr/>
            </p:nvSpPr>
            <p:spPr>
              <a:xfrm rot="8100000">
                <a:off x="3903571" y="3298829"/>
                <a:ext cx="914400" cy="914400"/>
              </a:xfrm>
              <a:prstGeom prst="teardrop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38" name="Teardrop 39">
                <a:extLst>
                  <a:ext uri="{FF2B5EF4-FFF2-40B4-BE49-F238E27FC236}">
                    <a16:creationId xmlns:a16="http://schemas.microsoft.com/office/drawing/2014/main" id="{536C394D-A0B2-44E8-875A-81D19D0CCBED}"/>
                  </a:ext>
                </a:extLst>
              </p:cNvPr>
              <p:cNvSpPr/>
              <p:nvPr/>
            </p:nvSpPr>
            <p:spPr>
              <a:xfrm rot="12600000">
                <a:off x="4642381" y="3830903"/>
                <a:ext cx="914400" cy="914400"/>
              </a:xfrm>
              <a:prstGeom prst="teardrop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39" name="Teardrop 40">
                <a:extLst>
                  <a:ext uri="{FF2B5EF4-FFF2-40B4-BE49-F238E27FC236}">
                    <a16:creationId xmlns:a16="http://schemas.microsoft.com/office/drawing/2014/main" id="{EC742110-3124-4B96-B07A-5ED7E9E2567E}"/>
                  </a:ext>
                </a:extLst>
              </p:cNvPr>
              <p:cNvSpPr/>
              <p:nvPr/>
            </p:nvSpPr>
            <p:spPr>
              <a:xfrm rot="16800000">
                <a:off x="4353171" y="4683915"/>
                <a:ext cx="914400" cy="914400"/>
              </a:xfrm>
              <a:prstGeom prst="teardrop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40" name="Teardrop 41">
                <a:extLst>
                  <a:ext uri="{FF2B5EF4-FFF2-40B4-BE49-F238E27FC236}">
                    <a16:creationId xmlns:a16="http://schemas.microsoft.com/office/drawing/2014/main" id="{E6D8B46F-2F5F-4DB1-9266-6AA25065FDCE}"/>
                  </a:ext>
                </a:extLst>
              </p:cNvPr>
              <p:cNvSpPr/>
              <p:nvPr/>
            </p:nvSpPr>
            <p:spPr>
              <a:xfrm rot="9000000" flipH="1">
                <a:off x="3167910" y="3830903"/>
                <a:ext cx="914400" cy="914400"/>
              </a:xfrm>
              <a:prstGeom prst="teardrop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41" name="Teardrop 42">
                <a:extLst>
                  <a:ext uri="{FF2B5EF4-FFF2-40B4-BE49-F238E27FC236}">
                    <a16:creationId xmlns:a16="http://schemas.microsoft.com/office/drawing/2014/main" id="{49196134-A0F1-4146-BF90-2484789BC289}"/>
                  </a:ext>
                </a:extLst>
              </p:cNvPr>
              <p:cNvSpPr/>
              <p:nvPr/>
            </p:nvSpPr>
            <p:spPr>
              <a:xfrm rot="4800000" flipH="1">
                <a:off x="3442806" y="4683915"/>
                <a:ext cx="914400" cy="914400"/>
              </a:xfrm>
              <a:prstGeom prst="teardrop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" name="Group 18">
              <a:extLst>
                <a:ext uri="{FF2B5EF4-FFF2-40B4-BE49-F238E27FC236}">
                  <a16:creationId xmlns:a16="http://schemas.microsoft.com/office/drawing/2014/main" id="{40E249C4-BCE3-4FC7-9168-E02B9A7A7998}"/>
                </a:ext>
              </a:extLst>
            </p:cNvPr>
            <p:cNvGrpSpPr/>
            <p:nvPr/>
          </p:nvGrpSpPr>
          <p:grpSpPr>
            <a:xfrm>
              <a:off x="2945936" y="5094913"/>
              <a:ext cx="1410045" cy="917111"/>
              <a:chOff x="3233964" y="1954419"/>
              <a:chExt cx="1410044" cy="917112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93F190F-B469-4D8C-A8D0-EE9B8B167D69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33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BBC6D88-3974-490C-BD3B-75746FC2E7C9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700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3" name="Group 19">
              <a:extLst>
                <a:ext uri="{FF2B5EF4-FFF2-40B4-BE49-F238E27FC236}">
                  <a16:creationId xmlns:a16="http://schemas.microsoft.com/office/drawing/2014/main" id="{A4FB4769-80BD-40DD-85BD-E293958FBC28}"/>
                </a:ext>
              </a:extLst>
            </p:cNvPr>
            <p:cNvGrpSpPr/>
            <p:nvPr/>
          </p:nvGrpSpPr>
          <p:grpSpPr>
            <a:xfrm>
              <a:off x="4716021" y="5094913"/>
              <a:ext cx="1410045" cy="917111"/>
              <a:chOff x="3233964" y="1954419"/>
              <a:chExt cx="1410044" cy="917112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4E7D5D32-A941-42F9-82F6-BA7ECA8AFD2F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33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FE8D91F-8895-4CBF-87E3-F4AC64AC8599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700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4" name="Group 20">
              <a:extLst>
                <a:ext uri="{FF2B5EF4-FFF2-40B4-BE49-F238E27FC236}">
                  <a16:creationId xmlns:a16="http://schemas.microsoft.com/office/drawing/2014/main" id="{22D59B33-9763-40E1-9E56-F504F2FA3E7E}"/>
                </a:ext>
              </a:extLst>
            </p:cNvPr>
            <p:cNvGrpSpPr/>
            <p:nvPr/>
          </p:nvGrpSpPr>
          <p:grpSpPr>
            <a:xfrm>
              <a:off x="5436102" y="3216416"/>
              <a:ext cx="1410046" cy="917111"/>
              <a:chOff x="3233964" y="1954419"/>
              <a:chExt cx="1410044" cy="917112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2D58EBD-992B-4F8E-84AF-AC44CCD166E3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33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612984C-8655-4593-AA6C-AF952A96BAA3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700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5" name="Group 21">
              <a:extLst>
                <a:ext uri="{FF2B5EF4-FFF2-40B4-BE49-F238E27FC236}">
                  <a16:creationId xmlns:a16="http://schemas.microsoft.com/office/drawing/2014/main" id="{E14B823D-FEB9-4013-97B2-26B323E751E3}"/>
                </a:ext>
              </a:extLst>
            </p:cNvPr>
            <p:cNvGrpSpPr/>
            <p:nvPr/>
          </p:nvGrpSpPr>
          <p:grpSpPr>
            <a:xfrm>
              <a:off x="2225855" y="3216416"/>
              <a:ext cx="1410046" cy="917111"/>
              <a:chOff x="3233964" y="1954419"/>
              <a:chExt cx="1410044" cy="917112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2D5F944-463D-4718-BC4F-459EA8BFDC9A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33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2C057BE-A423-468B-ABE5-ACE2C296743E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700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6" name="Group 22">
              <a:extLst>
                <a:ext uri="{FF2B5EF4-FFF2-40B4-BE49-F238E27FC236}">
                  <a16:creationId xmlns:a16="http://schemas.microsoft.com/office/drawing/2014/main" id="{779C10EA-517D-4DDB-8289-F8B7D7AC7251}"/>
                </a:ext>
              </a:extLst>
            </p:cNvPr>
            <p:cNvGrpSpPr/>
            <p:nvPr/>
          </p:nvGrpSpPr>
          <p:grpSpPr>
            <a:xfrm>
              <a:off x="3854521" y="1917611"/>
              <a:ext cx="1410046" cy="917111"/>
              <a:chOff x="3233964" y="1954419"/>
              <a:chExt cx="1410044" cy="917112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220C066-EE58-4F6C-B778-12029B76C87C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333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2E765D3-B609-453A-804E-40EF5F26BC0F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700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42" name="Rectangle 30">
            <a:extLst>
              <a:ext uri="{FF2B5EF4-FFF2-40B4-BE49-F238E27FC236}">
                <a16:creationId xmlns:a16="http://schemas.microsoft.com/office/drawing/2014/main" id="{124E4008-2929-4E1A-A71B-16EE21193FAE}"/>
              </a:ext>
            </a:extLst>
          </p:cNvPr>
          <p:cNvSpPr/>
          <p:nvPr/>
        </p:nvSpPr>
        <p:spPr>
          <a:xfrm>
            <a:off x="5935309" y="3164919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Frame 17">
            <a:extLst>
              <a:ext uri="{FF2B5EF4-FFF2-40B4-BE49-F238E27FC236}">
                <a16:creationId xmlns:a16="http://schemas.microsoft.com/office/drawing/2014/main" id="{3B71117F-0223-4F3E-A5EE-3A3A02B8E19C}"/>
              </a:ext>
            </a:extLst>
          </p:cNvPr>
          <p:cNvSpPr/>
          <p:nvPr/>
        </p:nvSpPr>
        <p:spPr>
          <a:xfrm>
            <a:off x="5236585" y="3709515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4" name="Rectangle 130">
            <a:extLst>
              <a:ext uri="{FF2B5EF4-FFF2-40B4-BE49-F238E27FC236}">
                <a16:creationId xmlns:a16="http://schemas.microsoft.com/office/drawing/2014/main" id="{8F4D0819-910F-46CD-90AF-B095B37C6051}"/>
              </a:ext>
            </a:extLst>
          </p:cNvPr>
          <p:cNvSpPr/>
          <p:nvPr/>
        </p:nvSpPr>
        <p:spPr>
          <a:xfrm>
            <a:off x="6625644" y="3699465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5" name="Isosceles Triangle 8">
            <a:extLst>
              <a:ext uri="{FF2B5EF4-FFF2-40B4-BE49-F238E27FC236}">
                <a16:creationId xmlns:a16="http://schemas.microsoft.com/office/drawing/2014/main" id="{F19C306C-8882-4F80-9C32-62A2C6EC9954}"/>
              </a:ext>
            </a:extLst>
          </p:cNvPr>
          <p:cNvSpPr/>
          <p:nvPr/>
        </p:nvSpPr>
        <p:spPr>
          <a:xfrm rot="16200000">
            <a:off x="6369842" y="4520910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" name="Donut 39">
            <a:extLst>
              <a:ext uri="{FF2B5EF4-FFF2-40B4-BE49-F238E27FC236}">
                <a16:creationId xmlns:a16="http://schemas.microsoft.com/office/drawing/2014/main" id="{8E1860AF-CB1A-4B83-AD4A-B1DE7BC78305}"/>
              </a:ext>
            </a:extLst>
          </p:cNvPr>
          <p:cNvSpPr/>
          <p:nvPr/>
        </p:nvSpPr>
        <p:spPr>
          <a:xfrm>
            <a:off x="5423686" y="4543615"/>
            <a:ext cx="407618" cy="40761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140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2018-03-27T03:19:00Z</dcterms:modified>
</cp:coreProperties>
</file>